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2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6172216" cy="292895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«Лучшая методическая разработка по физическому развитию, воспитанию и оздоровлению дошкольников»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этноигры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Ылак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детском саду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500438"/>
            <a:ext cx="6743720" cy="221457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Мухаметкулова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Зимфира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МАДОУ детский сад «Толпар» г. Баймак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физвоспитания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87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  <p:pic>
        <p:nvPicPr>
          <p:cNvPr id="10" name="Содержимое 9" descr="IMG_09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9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8" name="Содержимое 7" descr="IMG_09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7643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физические качества и укреплять здоровье детей.</a:t>
            </a:r>
            <a:b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 здорового образа жизни у дошкольников посредством башкирских народных традиций;</a:t>
            </a:r>
            <a:b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устойчивый интерес к спортивной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игре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ылак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силу мышц, поддерживающих правильную осанку, с использованием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мячей; </a:t>
            </a:r>
            <a:b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положительные морально-волевые качества, чувство патриотизма.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166842"/>
            <a:ext cx="71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Баймакском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районе идет возрождение древней национальной игры кочевников Средней Азии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Ылак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В наши дни она стала видом спорта, требующим ловкости, отваги и силы.    Это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конно-спортивное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состязание, также известное как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козлодрание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Завладеть тушей козла и доставить её к финишу. Другими словами, забить гол. Вместо ворот большой чан. Здесь, как и в хоккее, три периода по 20 минут. Есть нападающие и защитники: одни атакуют, другие стараются не допустить соперника к своим владениям.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964526778a46eb49f9d1174eb920439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4678" y="2786058"/>
            <a:ext cx="5715040" cy="3808538"/>
          </a:xfrm>
        </p:spPr>
      </p:pic>
      <p:pic>
        <p:nvPicPr>
          <p:cNvPr id="7" name="Содержимое 6" descr="c3654571689ecc2d79699c02d24f8cb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5285736" cy="3471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43841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дети хорошо должны знать традиции национальной культуры. Они сохранились и дошли до наших дней из глубокой старины, передавались из поколения в поколение. Традиционное содержание многих народных игр до сих пор удовлетворяет интересы детей, отвечает на их жизненные запросы. Игра в дошкольном детстве является ведущей деятельностью, и через игру ребенок познает всю народную педагогику: фольклор, народные традиции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357299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Изучив башкирские народные традиции по воспитанию физически здоровых и богатых детей, назрела необходимость приобщить детей дошкольного возраста  к этнической спортивной игре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ылак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Спортивная игра не возникает самопроизвольно. Это результат социального опыта народа.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928670"/>
            <a:ext cx="67151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детском саду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оздоровительную работу  внедрили спортивную игру ЫЛАК , – заменив лошадь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«лошадь» – уникальный «живой тренажер», который приводит в тонус сразу все мышцы всадника. Упражнения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соответствует верховой езде на лошади.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85859"/>
            <a:ext cx="721523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Познакомить детей с увлекательной игрой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ылак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необходимым для игры инвентарем;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Виртуальные экскурсии на ипподром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Акбузат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Просмотр видеофрагмента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Ылак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Баймакском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районе»;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Подвижные игры с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«Пастух и лошади», «Толпар», «Жеребята», «Лошади на скачках»,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Бэйге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Кыз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бастырыу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«Атка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кэрэк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дуга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кэрэк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дага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«Кара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тэкэ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Экскурсия на ипподром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Акьял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с.Куянтау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08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246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Номинация  «Лучшая методическая разработка по физическому развитию, воспитанию и оздоровлению дошкольников» Методическая разработка этноигры Ылак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 «Лучшая методическая разработка по физическому развитию, воспитанию и оздоровлению дошкольников» Методическая разработка этноигры Ылак в детском саду</dc:title>
  <dc:creator>Детский сад Толпар</dc:creator>
  <cp:lastModifiedBy>Детский сад Толпар</cp:lastModifiedBy>
  <cp:revision>7</cp:revision>
  <dcterms:created xsi:type="dcterms:W3CDTF">2020-10-02T10:34:14Z</dcterms:created>
  <dcterms:modified xsi:type="dcterms:W3CDTF">2020-10-03T12:41:24Z</dcterms:modified>
</cp:coreProperties>
</file>